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5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595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66242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092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333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049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789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75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4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342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7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30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364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4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37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65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8F4F2F2-A297-4F2F-B252-57CADCE2F302}" type="datetimeFigureOut">
              <a:rPr lang="pt-BR" smtClean="0"/>
              <a:t>16/07/2023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CCE8173-3178-4A70-B8AE-C00A13081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36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981A48C-820C-4E16-9D80-1893460E3925}"/>
              </a:ext>
            </a:extLst>
          </p:cNvPr>
          <p:cNvSpPr txBox="1"/>
          <p:nvPr/>
        </p:nvSpPr>
        <p:spPr>
          <a:xfrm>
            <a:off x="2508250" y="404167"/>
            <a:ext cx="717550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APOSENTACERTO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7566B-8E3C-499C-B948-34D880A443DB}"/>
              </a:ext>
            </a:extLst>
          </p:cNvPr>
          <p:cNvSpPr txBox="1"/>
          <p:nvPr/>
        </p:nvSpPr>
        <p:spPr>
          <a:xfrm>
            <a:off x="381000" y="2900998"/>
            <a:ext cx="8318500" cy="23400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Integrantes: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Gabriel Rodrigues Matias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João Filipe de Assis Silva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Mauricio Rafael Leal Terceiro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A535F7-87DB-487D-8E06-038B97D271D4}"/>
              </a:ext>
            </a:extLst>
          </p:cNvPr>
          <p:cNvSpPr txBox="1"/>
          <p:nvPr/>
        </p:nvSpPr>
        <p:spPr>
          <a:xfrm>
            <a:off x="2203450" y="1604139"/>
            <a:ext cx="7785100" cy="95410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Trabalho Interdisciplinar / UEMG – Frutal</a:t>
            </a:r>
          </a:p>
          <a:p>
            <a:pPr algn="ctr"/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Sistemas de Informação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903F8A-3D2A-416F-8F38-972C1B8F34E2}"/>
              </a:ext>
            </a:extLst>
          </p:cNvPr>
          <p:cNvSpPr txBox="1"/>
          <p:nvPr/>
        </p:nvSpPr>
        <p:spPr>
          <a:xfrm>
            <a:off x="381000" y="5375788"/>
            <a:ext cx="8318500" cy="5400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Professor Orientador: </a:t>
            </a:r>
            <a:r>
              <a:rPr lang="pt-BR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Geraldo Nunes Corrêa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BB65C1B-0EF1-4571-80FA-DB07EFD1D942}"/>
              </a:ext>
            </a:extLst>
          </p:cNvPr>
          <p:cNvSpPr txBox="1"/>
          <p:nvPr/>
        </p:nvSpPr>
        <p:spPr>
          <a:xfrm>
            <a:off x="4540250" y="6253778"/>
            <a:ext cx="3111500" cy="40011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18/07/2023 / Frutal-MG</a:t>
            </a:r>
          </a:p>
        </p:txBody>
      </p:sp>
    </p:spTree>
    <p:extLst>
      <p:ext uri="{BB962C8B-B14F-4D97-AF65-F5344CB8AC3E}">
        <p14:creationId xmlns:p14="http://schemas.microsoft.com/office/powerpoint/2010/main" val="239047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1D8A2A2C-91AE-48D4-98E6-02B0347EA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616E44-93A0-4BD9-AF5A-AA7828A30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8" b="16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71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3256C5-DF46-491F-882C-ED18C78B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866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609FCB-2B73-4BC5-A657-EA91944D5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8" b="133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15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961D6D-DE1E-4F79-BCB0-105F1E753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9" b="184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574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EBCF96-59B5-4F86-BD3A-067500F12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472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21D5E7-F9A9-4205-840E-A4344A87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92" y="0"/>
            <a:ext cx="9933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18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981A48C-820C-4E16-9D80-1893460E3925}"/>
              </a:ext>
            </a:extLst>
          </p:cNvPr>
          <p:cNvSpPr txBox="1"/>
          <p:nvPr/>
        </p:nvSpPr>
        <p:spPr>
          <a:xfrm>
            <a:off x="2508250" y="404167"/>
            <a:ext cx="717550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APOSENTACERTO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7566B-8E3C-499C-B948-34D880A443DB}"/>
              </a:ext>
            </a:extLst>
          </p:cNvPr>
          <p:cNvSpPr txBox="1"/>
          <p:nvPr/>
        </p:nvSpPr>
        <p:spPr>
          <a:xfrm>
            <a:off x="1450975" y="2169000"/>
            <a:ext cx="9290050" cy="25200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Informações: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https://aposentacerto.netlify.app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aposentacertooficial@gmail.com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BB65C1B-0EF1-4571-80FA-DB07EFD1D942}"/>
              </a:ext>
            </a:extLst>
          </p:cNvPr>
          <p:cNvSpPr txBox="1"/>
          <p:nvPr/>
        </p:nvSpPr>
        <p:spPr>
          <a:xfrm>
            <a:off x="4540250" y="6253778"/>
            <a:ext cx="3111500" cy="40011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18/07/2023 / Frutal-MG</a:t>
            </a:r>
          </a:p>
        </p:txBody>
      </p:sp>
    </p:spTree>
    <p:extLst>
      <p:ext uri="{BB962C8B-B14F-4D97-AF65-F5344CB8AC3E}">
        <p14:creationId xmlns:p14="http://schemas.microsoft.com/office/powerpoint/2010/main" val="17111071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371725"/>
            <a:ext cx="10515600" cy="1325563"/>
          </a:xfrm>
          <a:solidFill>
            <a:schemeClr val="bg1">
              <a:lumMod val="50000"/>
              <a:lumOff val="50000"/>
            </a:schemeClr>
          </a:solidFill>
          <a:ln w="76200">
            <a:solidFill>
              <a:schemeClr val="bg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Dúvidas / Perguntas</a:t>
            </a:r>
          </a:p>
        </p:txBody>
      </p:sp>
    </p:spTree>
    <p:extLst>
      <p:ext uri="{BB962C8B-B14F-4D97-AF65-F5344CB8AC3E}">
        <p14:creationId xmlns:p14="http://schemas.microsoft.com/office/powerpoint/2010/main" val="24086097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981A48C-820C-4E16-9D80-1893460E3925}"/>
              </a:ext>
            </a:extLst>
          </p:cNvPr>
          <p:cNvSpPr txBox="1"/>
          <p:nvPr/>
        </p:nvSpPr>
        <p:spPr>
          <a:xfrm>
            <a:off x="2508250" y="404167"/>
            <a:ext cx="7175500" cy="83099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APOSENTACERTO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27566B-8E3C-499C-B948-34D880A443DB}"/>
              </a:ext>
            </a:extLst>
          </p:cNvPr>
          <p:cNvSpPr txBox="1"/>
          <p:nvPr/>
        </p:nvSpPr>
        <p:spPr>
          <a:xfrm>
            <a:off x="1596000" y="2709000"/>
            <a:ext cx="9000000" cy="14400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 PELA ATENÇÃO!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BB65C1B-0EF1-4571-80FA-DB07EFD1D942}"/>
              </a:ext>
            </a:extLst>
          </p:cNvPr>
          <p:cNvSpPr txBox="1"/>
          <p:nvPr/>
        </p:nvSpPr>
        <p:spPr>
          <a:xfrm>
            <a:off x="4540250" y="6253778"/>
            <a:ext cx="3111500" cy="40011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18/07/2023 / Frutal-MG</a:t>
            </a:r>
          </a:p>
        </p:txBody>
      </p:sp>
    </p:spTree>
    <p:extLst>
      <p:ext uri="{BB962C8B-B14F-4D97-AF65-F5344CB8AC3E}">
        <p14:creationId xmlns:p14="http://schemas.microsoft.com/office/powerpoint/2010/main" val="269273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Tema Central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6CE9F1-C59F-44F3-8AB2-A70A9670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825625"/>
            <a:ext cx="10233800" cy="4351338"/>
          </a:xfrm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educação financeira é fundamental para que as pessoas possam tomar decisões informadas e conscientes sobre como gerir seu dinheiro, planejar seus investimentos e alcançar seus objetivos financeiros.</a:t>
            </a:r>
            <a:endParaRPr lang="pt-B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37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6CE9F1-C59F-44F3-8AB2-A70A9670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825625"/>
            <a:ext cx="10233800" cy="4351338"/>
          </a:xfrm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Fornecer informações sobre investimentos de renda fixa, renda variável e previdência complementar, além de oferecer uma calculadora de juros compostos para auxiliar os usuários nas suas decisões financeiras.</a:t>
            </a:r>
          </a:p>
        </p:txBody>
      </p:sp>
    </p:spTree>
    <p:extLst>
      <p:ext uri="{BB962C8B-B14F-4D97-AF65-F5344CB8AC3E}">
        <p14:creationId xmlns:p14="http://schemas.microsoft.com/office/powerpoint/2010/main" val="31023007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371725"/>
            <a:ext cx="10515600" cy="1325563"/>
          </a:xfrm>
          <a:solidFill>
            <a:srgbClr val="002060"/>
          </a:solidFill>
          <a:ln w="76200">
            <a:solidFill>
              <a:schemeClr val="bg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Renda Fixa</a:t>
            </a:r>
          </a:p>
        </p:txBody>
      </p:sp>
    </p:spTree>
    <p:extLst>
      <p:ext uri="{BB962C8B-B14F-4D97-AF65-F5344CB8AC3E}">
        <p14:creationId xmlns:p14="http://schemas.microsoft.com/office/powerpoint/2010/main" val="315825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371725"/>
            <a:ext cx="10515600" cy="1325563"/>
          </a:xfrm>
          <a:solidFill>
            <a:srgbClr val="92D050"/>
          </a:solidFill>
          <a:ln w="76200">
            <a:solidFill>
              <a:schemeClr val="bg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Renda Variável</a:t>
            </a:r>
          </a:p>
        </p:txBody>
      </p:sp>
    </p:spTree>
    <p:extLst>
      <p:ext uri="{BB962C8B-B14F-4D97-AF65-F5344CB8AC3E}">
        <p14:creationId xmlns:p14="http://schemas.microsoft.com/office/powerpoint/2010/main" val="4114132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371725"/>
            <a:ext cx="10515600" cy="1325563"/>
          </a:xfrm>
          <a:solidFill>
            <a:srgbClr val="FFC000"/>
          </a:solidFill>
          <a:ln w="76200">
            <a:solidFill>
              <a:schemeClr val="bg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Previdência Complementar</a:t>
            </a:r>
          </a:p>
        </p:txBody>
      </p:sp>
    </p:spTree>
    <p:extLst>
      <p:ext uri="{BB962C8B-B14F-4D97-AF65-F5344CB8AC3E}">
        <p14:creationId xmlns:p14="http://schemas.microsoft.com/office/powerpoint/2010/main" val="72585198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371725"/>
            <a:ext cx="10515600" cy="1325563"/>
          </a:xfrm>
          <a:solidFill>
            <a:schemeClr val="accent1">
              <a:lumMod val="50000"/>
            </a:schemeClr>
          </a:solidFill>
          <a:ln w="76200">
            <a:solidFill>
              <a:schemeClr val="bg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Calculadora de Juros</a:t>
            </a:r>
          </a:p>
        </p:txBody>
      </p:sp>
    </p:spTree>
    <p:extLst>
      <p:ext uri="{BB962C8B-B14F-4D97-AF65-F5344CB8AC3E}">
        <p14:creationId xmlns:p14="http://schemas.microsoft.com/office/powerpoint/2010/main" val="14264371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Ferramentas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6CE9F1-C59F-44F3-8AB2-A70A9670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825625"/>
            <a:ext cx="10233800" cy="4351338"/>
          </a:xfrm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marL="0" indent="0" algn="ctr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 descr="Uma imagem contendo Ícone&#10;&#10;Descrição gerada automaticamente">
            <a:extLst>
              <a:ext uri="{FF2B5EF4-FFF2-40B4-BE49-F238E27FC236}">
                <a16:creationId xmlns:a16="http://schemas.microsoft.com/office/drawing/2014/main" id="{D97D6475-4C6B-4159-A6A6-C93593991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62" y="2232819"/>
            <a:ext cx="7507676" cy="353695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6414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4C694-66BE-42CB-81FB-05E0648D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ln w="76200">
            <a:solidFill>
              <a:schemeClr val="tx1"/>
            </a:solidFill>
          </a:ln>
          <a:effectLst>
            <a:softEdge rad="31750"/>
          </a:effectLst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INTERFACE DO PROJETO</a:t>
            </a:r>
          </a:p>
        </p:txBody>
      </p:sp>
    </p:spTree>
    <p:extLst>
      <p:ext uri="{BB962C8B-B14F-4D97-AF65-F5344CB8AC3E}">
        <p14:creationId xmlns:p14="http://schemas.microsoft.com/office/powerpoint/2010/main" val="306637260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140</Words>
  <Application>Microsoft Office PowerPoint</Application>
  <PresentationFormat>Widescreen</PresentationFormat>
  <Paragraphs>28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Corbel</vt:lpstr>
      <vt:lpstr>Wingdings</vt:lpstr>
      <vt:lpstr>Profundidade</vt:lpstr>
      <vt:lpstr>Apresentação do PowerPoint</vt:lpstr>
      <vt:lpstr>Tema Central</vt:lpstr>
      <vt:lpstr>Objetivo</vt:lpstr>
      <vt:lpstr>Renda Fixa</vt:lpstr>
      <vt:lpstr>Renda Variável</vt:lpstr>
      <vt:lpstr>Previdência Complementar</vt:lpstr>
      <vt:lpstr>Calculadora de Juros</vt:lpstr>
      <vt:lpstr>Ferramentas Utilizadas</vt:lpstr>
      <vt:lpstr>INTERFACE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 / Perguntas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RM</dc:creator>
  <cp:lastModifiedBy>Gabriel RM</cp:lastModifiedBy>
  <cp:revision>5</cp:revision>
  <dcterms:created xsi:type="dcterms:W3CDTF">2023-07-16T18:03:58Z</dcterms:created>
  <dcterms:modified xsi:type="dcterms:W3CDTF">2023-07-16T18:35:00Z</dcterms:modified>
</cp:coreProperties>
</file>